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5" r:id="rId6"/>
    <p:sldId id="259" r:id="rId7"/>
    <p:sldId id="260" r:id="rId8"/>
    <p:sldId id="264" r:id="rId9"/>
    <p:sldId id="263" r:id="rId10"/>
    <p:sldId id="262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3190" autoAdjust="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1466FE-963B-44B1-9285-056DE0355024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6E9FD9-2DEE-46EE-B306-FC5ECC0B1E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851648" cy="2304256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Arial" charset="0"/>
              </a:rPr>
              <a:t>МУНИЦИПАЛЬНОЕ </a:t>
            </a:r>
            <a:br>
              <a:rPr lang="ru-RU" sz="2400" i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Arial" charset="0"/>
              </a:rPr>
              <a:t>АВТОНОМНОЕ ДОШКОЛЬНОЕ</a:t>
            </a:r>
            <a:br>
              <a:rPr lang="ru-RU" sz="2400" i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Arial" charset="0"/>
              </a:rPr>
              <a:t>ОБРАЗОВАТЕЛЬНОЕ УЧРЕЖДЕНИЕ </a:t>
            </a:r>
            <a:br>
              <a:rPr lang="ru-RU" sz="2400" i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Arial" charset="0"/>
              </a:rPr>
              <a:t>«Детский сад комбинированного вида № 105</a:t>
            </a:r>
            <a:br>
              <a:rPr lang="ru-RU" sz="2400" i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Arial" charset="0"/>
              </a:rPr>
              <a:t> «</a:t>
            </a:r>
            <a:r>
              <a:rPr lang="ru-RU" sz="2400" i="1" dirty="0" err="1" smtClean="0">
                <a:solidFill>
                  <a:schemeClr val="tx1"/>
                </a:solidFill>
                <a:latin typeface="Arial" charset="0"/>
              </a:rPr>
              <a:t>Дюймовочка</a:t>
            </a:r>
            <a:r>
              <a:rPr lang="ru-RU" sz="2400" i="1" dirty="0" smtClean="0">
                <a:solidFill>
                  <a:schemeClr val="tx1"/>
                </a:solidFill>
                <a:latin typeface="Arial" charset="0"/>
              </a:rPr>
              <a:t>» </a:t>
            </a:r>
            <a:br>
              <a:rPr lang="ru-RU" sz="2400" i="1" dirty="0" smtClean="0">
                <a:solidFill>
                  <a:schemeClr val="tx1"/>
                </a:solidFill>
                <a:latin typeface="Arial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140968"/>
            <a:ext cx="7854696" cy="338437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СОЗДАНИЕ ПРЕДМЕТНО-РАЗВИВАЮЩЕЙ СРЕДЫ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ДЛЯ УСПЕШНОЙ СОЦИАЛИЗАЦИИ ДЕТЕЙ С ОВЗ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2021 г.</a:t>
            </a:r>
          </a:p>
          <a:p>
            <a:pPr algn="ctr"/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Макеты </a:t>
            </a:r>
            <a:br>
              <a:rPr lang="ru-RU" b="1" i="1" dirty="0" smtClean="0"/>
            </a:br>
            <a:r>
              <a:rPr lang="ru-RU" b="1" i="1" dirty="0" smtClean="0"/>
              <a:t>по тематическим блокам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76256" y="5805264"/>
            <a:ext cx="1810544" cy="519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G:\5 группа\DSCN1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4149080"/>
            <a:ext cx="1836204" cy="2448272"/>
          </a:xfrm>
          <a:prstGeom prst="rect">
            <a:avLst/>
          </a:prstGeom>
          <a:noFill/>
        </p:spPr>
      </p:pic>
      <p:pic>
        <p:nvPicPr>
          <p:cNvPr id="6147" name="Picture 3" descr="G:\5 группа\DSCN14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844824"/>
            <a:ext cx="2894314" cy="2170981"/>
          </a:xfrm>
          <a:prstGeom prst="rect">
            <a:avLst/>
          </a:prstGeom>
          <a:noFill/>
        </p:spPr>
      </p:pic>
      <p:pic>
        <p:nvPicPr>
          <p:cNvPr id="6148" name="Picture 4" descr="G:\5 группа\DSCN14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780928"/>
            <a:ext cx="2430270" cy="3240360"/>
          </a:xfrm>
          <a:prstGeom prst="rect">
            <a:avLst/>
          </a:prstGeom>
          <a:noFill/>
        </p:spPr>
      </p:pic>
      <p:pic>
        <p:nvPicPr>
          <p:cNvPr id="6149" name="Picture 5" descr="G:\5 группа\DSCN1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636912"/>
            <a:ext cx="2431564" cy="3347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500" b="1" i="1" dirty="0" smtClean="0"/>
              <a:t>РАБОТА С РОДИТЕЛЯМИ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949280"/>
            <a:ext cx="7931224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ИНФОРМАЦИОННЫЕ СТЕНДЫ</a:t>
            </a:r>
          </a:p>
        </p:txBody>
      </p:sp>
      <p:pic>
        <p:nvPicPr>
          <p:cNvPr id="4" name="Picture 5" descr="G:\5 группа\DSCN1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700808"/>
            <a:ext cx="2591995" cy="1944216"/>
          </a:xfrm>
          <a:prstGeom prst="rect">
            <a:avLst/>
          </a:prstGeom>
          <a:noFill/>
        </p:spPr>
      </p:pic>
      <p:pic>
        <p:nvPicPr>
          <p:cNvPr id="7170" name="Picture 2" descr="G:\5 группа\DSCN14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2687995" cy="2016224"/>
          </a:xfrm>
          <a:prstGeom prst="rect">
            <a:avLst/>
          </a:prstGeom>
          <a:noFill/>
        </p:spPr>
      </p:pic>
      <p:pic>
        <p:nvPicPr>
          <p:cNvPr id="7171" name="Picture 3" descr="G:\5 группа\DSCN14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628800"/>
            <a:ext cx="2664296" cy="1998447"/>
          </a:xfrm>
          <a:prstGeom prst="rect">
            <a:avLst/>
          </a:prstGeom>
          <a:noFill/>
        </p:spPr>
      </p:pic>
      <p:pic>
        <p:nvPicPr>
          <p:cNvPr id="7172" name="Picture 4" descr="G:\5 группа\DSCN14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89040"/>
            <a:ext cx="2736304" cy="2052460"/>
          </a:xfrm>
          <a:prstGeom prst="rect">
            <a:avLst/>
          </a:prstGeom>
          <a:noFill/>
        </p:spPr>
      </p:pic>
      <p:pic>
        <p:nvPicPr>
          <p:cNvPr id="7173" name="Picture 5" descr="G:\5 группа\DSCN14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753073"/>
            <a:ext cx="2730703" cy="2048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Средства релаксации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68144" y="1556792"/>
            <a:ext cx="3034680" cy="4389120"/>
          </a:xfrm>
        </p:spPr>
        <p:txBody>
          <a:bodyPr/>
          <a:lstStyle/>
          <a:p>
            <a:r>
              <a:rPr lang="ru-RU" dirty="0" smtClean="0"/>
              <a:t>Мягкие кресла-пуфы, подушки с особым наполнителем помогают детям расслабится и привести эмоциональный фон в равновесие</a:t>
            </a:r>
            <a:endParaRPr lang="ru-RU" dirty="0"/>
          </a:p>
        </p:txBody>
      </p:sp>
      <p:pic>
        <p:nvPicPr>
          <p:cNvPr id="4" name="Picture 2" descr="G:\5 группа\DSCN14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5112568" cy="4274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Центры активности</a:t>
            </a:r>
            <a:endParaRPr lang="ru-RU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796136" y="5805264"/>
            <a:ext cx="2890664" cy="51933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по всем областям </a:t>
            </a:r>
            <a:endParaRPr lang="ru-RU" dirty="0"/>
          </a:p>
        </p:txBody>
      </p:sp>
      <p:pic>
        <p:nvPicPr>
          <p:cNvPr id="1027" name="Picture 3" descr="G:\5 группа\DSCN1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2687994" cy="2016224"/>
          </a:xfrm>
          <a:prstGeom prst="rect">
            <a:avLst/>
          </a:prstGeom>
          <a:noFill/>
        </p:spPr>
      </p:pic>
      <p:pic>
        <p:nvPicPr>
          <p:cNvPr id="1029" name="Picture 5" descr="G:\5 группа\DSCN1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484784"/>
            <a:ext cx="2687995" cy="2016224"/>
          </a:xfrm>
          <a:prstGeom prst="rect">
            <a:avLst/>
          </a:prstGeom>
          <a:noFill/>
        </p:spPr>
      </p:pic>
      <p:pic>
        <p:nvPicPr>
          <p:cNvPr id="1030" name="Picture 6" descr="G:\5 группа\DSCN14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484784"/>
            <a:ext cx="3132348" cy="4176464"/>
          </a:xfrm>
          <a:prstGeom prst="rect">
            <a:avLst/>
          </a:prstGeom>
          <a:noFill/>
        </p:spPr>
      </p:pic>
      <p:pic>
        <p:nvPicPr>
          <p:cNvPr id="1031" name="Picture 7" descr="G:\5 группа\DSCN14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3717032"/>
            <a:ext cx="3816424" cy="2862641"/>
          </a:xfrm>
          <a:prstGeom prst="rect">
            <a:avLst/>
          </a:prstGeom>
          <a:noFill/>
        </p:spPr>
      </p:pic>
      <p:pic>
        <p:nvPicPr>
          <p:cNvPr id="1034" name="Picture 10" descr="G:\5 группа\DSCN14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789040"/>
            <a:ext cx="1519336" cy="2594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СЮЖЕТНО-РОЛЕВЫЕ ИГРЫ</a:t>
            </a:r>
            <a:endParaRPr lang="ru-RU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483768" y="3933056"/>
            <a:ext cx="6192688" cy="5193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Мягкие модули  «Парикмахерская», «кухня»</a:t>
            </a:r>
          </a:p>
        </p:txBody>
      </p:sp>
      <p:pic>
        <p:nvPicPr>
          <p:cNvPr id="8194" name="Picture 2" descr="G:\5 группа\DSCN1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1782401" cy="2376265"/>
          </a:xfrm>
          <a:prstGeom prst="rect">
            <a:avLst/>
          </a:prstGeom>
          <a:noFill/>
        </p:spPr>
      </p:pic>
      <p:pic>
        <p:nvPicPr>
          <p:cNvPr id="8195" name="Picture 3" descr="G:\5 группа\DSCN14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484784"/>
            <a:ext cx="3167991" cy="2376263"/>
          </a:xfrm>
          <a:prstGeom prst="rect">
            <a:avLst/>
          </a:prstGeom>
          <a:noFill/>
        </p:spPr>
      </p:pic>
      <p:pic>
        <p:nvPicPr>
          <p:cNvPr id="8196" name="Picture 4" descr="G:\5 группа\DSCN14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84784"/>
            <a:ext cx="3278314" cy="2459013"/>
          </a:xfrm>
          <a:prstGeom prst="rect">
            <a:avLst/>
          </a:prstGeom>
          <a:noFill/>
        </p:spPr>
      </p:pic>
      <p:pic>
        <p:nvPicPr>
          <p:cNvPr id="8197" name="Picture 5" descr="G:\5 группа\DSCN14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149080"/>
            <a:ext cx="1761660" cy="234888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411760" y="4653136"/>
            <a:ext cx="40528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</a:rPr>
              <a:t>Атрибуты для С/Р игр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</a:rPr>
              <a:t>«Почта»,  «Семья», «Больница»,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</a:rPr>
              <a:t>«Магазин»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</a:rPr>
              <a:t>(хранение в коробках)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pic>
        <p:nvPicPr>
          <p:cNvPr id="8199" name="Picture 7" descr="G:\5 группа\DSCN14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4365104"/>
            <a:ext cx="1674186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РАЗВИВАЮЩАЯ СРЕДА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45224"/>
            <a:ext cx="8147248" cy="12241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Игры и игровые пособия созданные педагогами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участии родителей воспитанников</a:t>
            </a:r>
          </a:p>
        </p:txBody>
      </p:sp>
      <p:pic>
        <p:nvPicPr>
          <p:cNvPr id="2050" name="Picture 2" descr="G:\5 группа\DSCN1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2534144" cy="1900823"/>
          </a:xfrm>
          <a:prstGeom prst="rect">
            <a:avLst/>
          </a:prstGeom>
          <a:noFill/>
        </p:spPr>
      </p:pic>
      <p:pic>
        <p:nvPicPr>
          <p:cNvPr id="2051" name="Picture 3" descr="G:\5 группа\DSCN14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196752"/>
            <a:ext cx="2557941" cy="1918672"/>
          </a:xfrm>
          <a:prstGeom prst="rect">
            <a:avLst/>
          </a:prstGeom>
          <a:noFill/>
        </p:spPr>
      </p:pic>
      <p:pic>
        <p:nvPicPr>
          <p:cNvPr id="2052" name="Picture 4" descr="G:\5 группа\DSCN14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268760"/>
            <a:ext cx="2720838" cy="3627784"/>
          </a:xfrm>
          <a:prstGeom prst="rect">
            <a:avLst/>
          </a:prstGeom>
          <a:noFill/>
        </p:spPr>
      </p:pic>
      <p:pic>
        <p:nvPicPr>
          <p:cNvPr id="2054" name="Picture 6" descr="G:\5 группа\DSCN14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3284984"/>
            <a:ext cx="2653940" cy="1990680"/>
          </a:xfrm>
          <a:prstGeom prst="rect">
            <a:avLst/>
          </a:prstGeom>
          <a:noFill/>
        </p:spPr>
      </p:pic>
      <p:pic>
        <p:nvPicPr>
          <p:cNvPr id="2055" name="Picture 7" descr="G:\5 группа\DSCN14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284984"/>
            <a:ext cx="2591995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РАЗВИВАЮЩАЯ СРЕДА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877272"/>
            <a:ext cx="9144000" cy="4473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Игры-вкладыши, игры-сортировщики, дидактические игры</a:t>
            </a:r>
          </a:p>
        </p:txBody>
      </p:sp>
      <p:pic>
        <p:nvPicPr>
          <p:cNvPr id="3074" name="Picture 2" descr="G:\5 группа\DSCN14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628800"/>
            <a:ext cx="2207996" cy="1656184"/>
          </a:xfrm>
          <a:prstGeom prst="rect">
            <a:avLst/>
          </a:prstGeom>
          <a:noFill/>
        </p:spPr>
      </p:pic>
      <p:pic>
        <p:nvPicPr>
          <p:cNvPr id="3076" name="Picture 4" descr="G:\5 группа\DSCN14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628800"/>
            <a:ext cx="3024678" cy="4032448"/>
          </a:xfrm>
          <a:prstGeom prst="rect">
            <a:avLst/>
          </a:prstGeom>
          <a:noFill/>
        </p:spPr>
      </p:pic>
      <p:pic>
        <p:nvPicPr>
          <p:cNvPr id="3077" name="Picture 5" descr="G:\5 группа\DSCN14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3024336" cy="4032448"/>
          </a:xfrm>
          <a:prstGeom prst="rect">
            <a:avLst/>
          </a:prstGeom>
          <a:noFill/>
        </p:spPr>
      </p:pic>
      <p:pic>
        <p:nvPicPr>
          <p:cNvPr id="3078" name="Picture 6" descr="G:\5 группа\DSCN14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429000"/>
            <a:ext cx="2213673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РАЗВИВАЮЩАЯ СРЕДА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89240"/>
            <a:ext cx="9144000" cy="10801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Тактильные дощечки, пособия для развития моторики,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игры с песком и природным материалом</a:t>
            </a:r>
          </a:p>
        </p:txBody>
      </p:sp>
      <p:pic>
        <p:nvPicPr>
          <p:cNvPr id="5122" name="Picture 2" descr="G:\5 группа\DSCN1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40768"/>
            <a:ext cx="5400600" cy="4050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РАЗВИВАЮЩАЯ СРЕДА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877272"/>
            <a:ext cx="9144000" cy="4473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Коллекции круп, семян, плодов.</a:t>
            </a:r>
          </a:p>
        </p:txBody>
      </p:sp>
      <p:pic>
        <p:nvPicPr>
          <p:cNvPr id="4098" name="Picture 2" descr="G:\5 группа\DSCN1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2736304" cy="3647993"/>
          </a:xfrm>
          <a:prstGeom prst="rect">
            <a:avLst/>
          </a:prstGeom>
          <a:noFill/>
        </p:spPr>
      </p:pic>
      <p:pic>
        <p:nvPicPr>
          <p:cNvPr id="4099" name="Picture 3" descr="G:\5 группа\DSCN14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348880"/>
            <a:ext cx="2664296" cy="3551994"/>
          </a:xfrm>
          <a:prstGeom prst="rect">
            <a:avLst/>
          </a:prstGeom>
          <a:noFill/>
        </p:spPr>
      </p:pic>
      <p:pic>
        <p:nvPicPr>
          <p:cNvPr id="4100" name="Picture 4" descr="G:\5 группа\DSCN14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844824"/>
            <a:ext cx="2754617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118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МУНИЦИПАЛЬНОЕ  АВТОНОМНОЕ ДОШКОЛЬНОЕ ОБРАЗОВАТЕЛЬНОЕ УЧРЕЖДЕНИЕ  «Детский сад комбинированного вида № 105  «Дюймовочка»  </vt:lpstr>
      <vt:lpstr>Средства релаксации</vt:lpstr>
      <vt:lpstr>Центры активности</vt:lpstr>
      <vt:lpstr>Слайд 4</vt:lpstr>
      <vt:lpstr>СЮЖЕТНО-РОЛЕВЫЕ ИГРЫ</vt:lpstr>
      <vt:lpstr>РАЗВИВАЮЩАЯ СРЕДА</vt:lpstr>
      <vt:lpstr>РАЗВИВАЮЩАЯ СРЕДА</vt:lpstr>
      <vt:lpstr>РАЗВИВАЮЩАЯ СРЕДА</vt:lpstr>
      <vt:lpstr>РАЗВИВАЮЩАЯ СРЕДА</vt:lpstr>
      <vt:lpstr>Макеты  по тематическим блокам</vt:lpstr>
      <vt:lpstr>РАБОТА С РОДИТЕЛЯМИ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АВТОНОМНОЕ ДОШКОЛЬНОЕ ОБРАЗОВАТЕЛЬНОЕ УЧРЕЖДЕНИЕ  «Детский сад комбинированного вида № 105  «Дюймовочка»</dc:title>
  <dc:creator>User</dc:creator>
  <cp:lastModifiedBy>User</cp:lastModifiedBy>
  <cp:revision>7</cp:revision>
  <dcterms:created xsi:type="dcterms:W3CDTF">2018-04-03T09:44:48Z</dcterms:created>
  <dcterms:modified xsi:type="dcterms:W3CDTF">2021-04-05T10:37:05Z</dcterms:modified>
</cp:coreProperties>
</file>